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1" r:id="rId2"/>
    <p:sldId id="273" r:id="rId3"/>
    <p:sldId id="277" r:id="rId4"/>
    <p:sldId id="274" r:id="rId5"/>
    <p:sldId id="278" r:id="rId6"/>
    <p:sldId id="275" r:id="rId7"/>
    <p:sldId id="276" r:id="rId8"/>
    <p:sldId id="281" r:id="rId9"/>
    <p:sldId id="27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0"/>
    <p:restoredTop sz="93129" autoAdjust="0"/>
  </p:normalViewPr>
  <p:slideViewPr>
    <p:cSldViewPr snapToGrid="0" snapToObjects="1">
      <p:cViewPr varScale="1">
        <p:scale>
          <a:sx n="58" d="100"/>
          <a:sy n="58" d="100"/>
        </p:scale>
        <p:origin x="10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697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0348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203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376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429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94801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093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8926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4658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105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1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AB25C-5C1D-5345-A2F4-F7E7BF49B869}" type="datetimeFigureOut">
              <a:rPr lang="en-IL" smtClean="0"/>
              <a:t>05/29/2022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930A1-B7CF-A147-824A-182D3B3E54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833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9007CA-DAD7-42BC-8567-61F5052D0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063" y="3429000"/>
            <a:ext cx="10640754" cy="3403433"/>
          </a:xfrm>
        </p:spPr>
        <p:txBody>
          <a:bodyPr anchor="b">
            <a:noAutofit/>
          </a:bodyPr>
          <a:lstStyle/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  <a:t>Final Demo</a:t>
            </a:r>
            <a:br>
              <a:rPr lang="en-US" sz="32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</a:br>
            <a:br>
              <a:rPr lang="en-US" sz="24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</a:br>
            <a:r>
              <a:rPr lang="en-US" sz="24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  <a:t>Omer </a:t>
            </a:r>
            <a:r>
              <a:rPr lang="en-US" sz="2400" b="1" dirty="0" err="1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  <a:t>Pahima</a:t>
            </a:r>
            <a:r>
              <a:rPr lang="en-US" sz="24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  <a:t> </a:t>
            </a:r>
            <a:br>
              <a:rPr lang="en-US" sz="24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</a:br>
            <a:r>
              <a:rPr lang="en-US" sz="24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  <a:t>Amit Cohen </a:t>
            </a:r>
            <a:br>
              <a:rPr lang="en-US" sz="2400" b="1" i="0" u="none" strike="noStrike" cap="none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</a:br>
            <a:r>
              <a:rPr lang="en-US" sz="24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  <a:t>Dean </a:t>
            </a:r>
            <a:r>
              <a:rPr lang="en-US" sz="2400" b="1" dirty="0" err="1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  <a:t>Biton</a:t>
            </a:r>
            <a:br>
              <a:rPr lang="en-US" sz="24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</a:br>
            <a:r>
              <a:rPr lang="en-US" sz="2400" b="1" i="0" u="none" strike="noStrike" cap="none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20B0604020202020204" pitchFamily="66" charset="0"/>
                <a:ea typeface="Lato"/>
                <a:cs typeface="Lato"/>
                <a:sym typeface="Lato"/>
              </a:rPr>
              <a:t>Shirley Fichman</a:t>
            </a:r>
            <a:endParaRPr lang="he-IL" sz="2400" b="1" dirty="0">
              <a:solidFill>
                <a:srgbClr val="3399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20B0604020202020204" pitchFamily="66" charset="0"/>
            </a:endParaRPr>
          </a:p>
        </p:txBody>
      </p:sp>
      <p:pic>
        <p:nvPicPr>
          <p:cNvPr id="4" name="תמונה 3" descr="תמונה שמכילה טקסט, מכשיר, מד&#10;&#10;התיאור נוצר באופן אוטומטי">
            <a:extLst>
              <a:ext uri="{FF2B5EF4-FFF2-40B4-BE49-F238E27FC236}">
                <a16:creationId xmlns:a16="http://schemas.microsoft.com/office/drawing/2014/main" id="{CB465706-E4BC-4822-B54F-CDEA4EE9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3" y="1816405"/>
            <a:ext cx="11525864" cy="23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C917B0-ED23-EA6A-5923-5B64FB2A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Lato"/>
                <a:cs typeface="Lato"/>
              </a:rPr>
              <a:t>Project Background</a:t>
            </a:r>
            <a:endParaRPr lang="he-IL" sz="3600" b="1" dirty="0">
              <a:solidFill>
                <a:srgbClr val="3399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  <a:ea typeface="Lato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F97AE7-F715-F058-9278-83FF407C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Courier New" panose="02070309020205020404" pitchFamily="49" charset="0"/>
              <a:buChar char="o"/>
            </a:pPr>
            <a:r>
              <a:rPr lang="en-US" dirty="0">
                <a:latin typeface="Abadi Extra Light" panose="020B0204020104020204" pitchFamily="34" charset="0"/>
              </a:rPr>
              <a:t>As students, some of us have already encountered the struggle of finding a job. We thought it would be a great idea to create a platform in which job seeking will be easier and smoother</a:t>
            </a:r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US" dirty="0">
                <a:latin typeface="Abadi Extra Light" panose="020B0204020104020204" pitchFamily="34" charset="0"/>
              </a:rPr>
              <a:t>A platform that both job seekers and employers can use, so the goal of finding the right employer/employee will be made in the most efficient way</a:t>
            </a:r>
            <a:endParaRPr lang="he-IL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5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C917B0-ED23-EA6A-5923-5B64FB2A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255"/>
            <a:ext cx="10515600" cy="1325563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Lato"/>
                <a:cs typeface="Lato"/>
              </a:rPr>
              <a:t>Architecture - ERD</a:t>
            </a:r>
            <a:endParaRPr lang="he-IL" sz="3600" b="1" dirty="0">
              <a:solidFill>
                <a:srgbClr val="3399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  <a:ea typeface="Lato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F97AE7-F715-F058-9278-83FF407C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FBAA881-83C5-17C0-8CBB-027F39A62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" t="1353" r="1026" b="1332"/>
          <a:stretch/>
        </p:blipFill>
        <p:spPr>
          <a:xfrm>
            <a:off x="1610263" y="859971"/>
            <a:ext cx="8687623" cy="597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3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C917B0-ED23-EA6A-5923-5B64FB2A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Lato"/>
                <a:cs typeface="Lato"/>
              </a:rPr>
              <a:t>Architecture - DFD</a:t>
            </a:r>
            <a:endParaRPr lang="he-IL" sz="3600" b="1" dirty="0">
              <a:solidFill>
                <a:srgbClr val="3399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  <a:ea typeface="Lato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F97AE7-F715-F058-9278-83FF407C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B866F72-C3F1-3226-086F-3DC13FAFD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93425" y="887865"/>
            <a:ext cx="3405149" cy="597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2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C917B0-ED23-EA6A-5923-5B64FB2A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Lato"/>
                <a:cs typeface="Lato"/>
              </a:rPr>
              <a:t>Architecture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F97AE7-F715-F058-9278-83FF407C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00" y="1825625"/>
            <a:ext cx="3276600" cy="435133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Database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E07D6C0F-E676-A656-26DF-616E10F64CA4}"/>
              </a:ext>
            </a:extLst>
          </p:cNvPr>
          <p:cNvSpPr txBox="1">
            <a:spLocks/>
          </p:cNvSpPr>
          <p:nvPr/>
        </p:nvSpPr>
        <p:spPr>
          <a:xfrm>
            <a:off x="5367401" y="1825625"/>
            <a:ext cx="3276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dirty="0"/>
              <a:t>Backend</a:t>
            </a:r>
            <a:endParaRPr lang="he-IL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CEC81762-23BA-4A8C-6FC3-B646E76CEE7A}"/>
              </a:ext>
            </a:extLst>
          </p:cNvPr>
          <p:cNvSpPr txBox="1">
            <a:spLocks/>
          </p:cNvSpPr>
          <p:nvPr/>
        </p:nvSpPr>
        <p:spPr>
          <a:xfrm>
            <a:off x="1725386" y="1825625"/>
            <a:ext cx="3276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dirty="0"/>
              <a:t>Frontend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1B2F8B3-A4A2-D1BC-1FF1-9DEAA895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82" y="2441130"/>
            <a:ext cx="893049" cy="89304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F11ACB0-82BF-2280-ACB1-5C1BCAE2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209" y="3809293"/>
            <a:ext cx="1433415" cy="895884"/>
          </a:xfrm>
          <a:prstGeom prst="rect">
            <a:avLst/>
          </a:prstGeom>
        </p:spPr>
      </p:pic>
      <p:pic>
        <p:nvPicPr>
          <p:cNvPr id="8" name="Picture 2" descr="Bootstrap · The world's most popular mobile-first and responsive front-end  framework. | Web design, Web design course, Website design">
            <a:extLst>
              <a:ext uri="{FF2B5EF4-FFF2-40B4-BE49-F238E27FC236}">
                <a16:creationId xmlns:a16="http://schemas.microsoft.com/office/drawing/2014/main" id="{FEACC300-D055-D885-71A0-713CC97D9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801" y="5194327"/>
            <a:ext cx="798230" cy="63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E13AF9D-D916-92D1-0AB1-739BB2BE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652" y="2709186"/>
            <a:ext cx="675170" cy="67517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51D5CC9-FEA3-E2DF-A1C1-E3AEE310F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010" y="3969891"/>
            <a:ext cx="577314" cy="73528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E3F2D89-006B-F0D3-4555-4597DCFA9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3652" y="5108577"/>
            <a:ext cx="594474" cy="724969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0992B1BE-E853-1235-C6AF-D5C66FB62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4783" y="2709186"/>
            <a:ext cx="970937" cy="5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6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C917B0-ED23-EA6A-5923-5B64FB2A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Lato"/>
                <a:cs typeface="Lato"/>
              </a:rPr>
              <a:t>Development process </a:t>
            </a:r>
            <a:endParaRPr lang="he-IL" b="1" dirty="0">
              <a:solidFill>
                <a:srgbClr val="3399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  <a:ea typeface="Lato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F97AE7-F715-F058-9278-83FF407C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>
                <a:latin typeface="Abadi Extra Light" panose="020B0204020104020204" pitchFamily="34" charset="0"/>
              </a:rPr>
              <a:t>Brainstorming different project ideas</a:t>
            </a:r>
          </a:p>
          <a:p>
            <a:pPr marL="0" indent="0" algn="l" rtl="0">
              <a:buNone/>
            </a:pPr>
            <a:r>
              <a:rPr lang="en-US" dirty="0">
                <a:latin typeface="Abadi Extra Light" panose="020B0204020104020204" pitchFamily="34" charset="0"/>
              </a:rPr>
              <a:t>Requirement specification</a:t>
            </a:r>
          </a:p>
          <a:p>
            <a:pPr marL="0" indent="0" algn="l" rtl="0">
              <a:buNone/>
            </a:pPr>
            <a:r>
              <a:rPr lang="en-US" dirty="0">
                <a:latin typeface="Abadi Extra Light" panose="020B0204020104020204" pitchFamily="34" charset="0"/>
              </a:rPr>
              <a:t>Setup the development environment</a:t>
            </a:r>
          </a:p>
          <a:p>
            <a:pPr marL="0" indent="0" algn="l" rtl="0">
              <a:buNone/>
            </a:pPr>
            <a:r>
              <a:rPr lang="en-US" dirty="0">
                <a:latin typeface="Abadi Extra Light" panose="020B0204020104020204" pitchFamily="34" charset="0"/>
              </a:rPr>
              <a:t>Design and build the ORM</a:t>
            </a:r>
          </a:p>
          <a:p>
            <a:pPr marL="0" indent="0" algn="l" rtl="0">
              <a:buNone/>
            </a:pPr>
            <a:r>
              <a:rPr lang="en-US" dirty="0">
                <a:latin typeface="Abadi Extra Light" panose="020B0204020104020204" pitchFamily="34" charset="0"/>
              </a:rPr>
              <a:t>Creating the apps: Feed, Personal Profile and Job Board</a:t>
            </a:r>
          </a:p>
          <a:p>
            <a:pPr marL="0" indent="0" algn="l" rtl="0">
              <a:buNone/>
            </a:pPr>
            <a:r>
              <a:rPr lang="en-US" dirty="0">
                <a:latin typeface="Abadi Extra Light" panose="020B0204020104020204" pitchFamily="34" charset="0"/>
              </a:rPr>
              <a:t>Upgrading UI</a:t>
            </a:r>
          </a:p>
          <a:p>
            <a:pPr marL="0" indent="0" algn="l" rtl="0">
              <a:buNone/>
            </a:pPr>
            <a:r>
              <a:rPr lang="en-US" dirty="0">
                <a:latin typeface="Abadi Extra Light" panose="020B0204020104020204" pitchFamily="34" charset="0"/>
              </a:rPr>
              <a:t>Filling DB</a:t>
            </a:r>
            <a:endParaRPr lang="he-IL" dirty="0">
              <a:latin typeface="Abadi Extra Light" panose="020B0204020104020204" pitchFamily="34" charset="0"/>
            </a:endParaRPr>
          </a:p>
        </p:txBody>
      </p:sp>
      <p:sp>
        <p:nvSpPr>
          <p:cNvPr id="5" name="חץ: מעוקל ימינה 4">
            <a:extLst>
              <a:ext uri="{FF2B5EF4-FFF2-40B4-BE49-F238E27FC236}">
                <a16:creationId xmlns:a16="http://schemas.microsoft.com/office/drawing/2014/main" id="{51ABD986-F997-DB79-2F8B-65C41736BDE8}"/>
              </a:ext>
            </a:extLst>
          </p:cNvPr>
          <p:cNvSpPr/>
          <p:nvPr/>
        </p:nvSpPr>
        <p:spPr>
          <a:xfrm>
            <a:off x="359229" y="3615758"/>
            <a:ext cx="478971" cy="533400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6" name="חץ: מעוקל ימינה 5">
            <a:extLst>
              <a:ext uri="{FF2B5EF4-FFF2-40B4-BE49-F238E27FC236}">
                <a16:creationId xmlns:a16="http://schemas.microsoft.com/office/drawing/2014/main" id="{80E6D7EC-5FD9-C8EE-B31A-F85A58D350D8}"/>
              </a:ext>
            </a:extLst>
          </p:cNvPr>
          <p:cNvSpPr/>
          <p:nvPr/>
        </p:nvSpPr>
        <p:spPr>
          <a:xfrm>
            <a:off x="359229" y="2514487"/>
            <a:ext cx="478971" cy="533400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E776712E-6861-A30B-A5C7-2A9E058B5348}"/>
              </a:ext>
            </a:extLst>
          </p:cNvPr>
          <p:cNvSpPr/>
          <p:nvPr/>
        </p:nvSpPr>
        <p:spPr>
          <a:xfrm>
            <a:off x="359228" y="3082358"/>
            <a:ext cx="478971" cy="533400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" name="חץ: מעוקל ימינה 7">
            <a:extLst>
              <a:ext uri="{FF2B5EF4-FFF2-40B4-BE49-F238E27FC236}">
                <a16:creationId xmlns:a16="http://schemas.microsoft.com/office/drawing/2014/main" id="{5F2B9CF8-C291-9AEF-1484-D62638EF402D}"/>
              </a:ext>
            </a:extLst>
          </p:cNvPr>
          <p:cNvSpPr/>
          <p:nvPr/>
        </p:nvSpPr>
        <p:spPr>
          <a:xfrm>
            <a:off x="380994" y="1955120"/>
            <a:ext cx="478971" cy="533400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9" name="חץ: מעוקל ימינה 8">
            <a:extLst>
              <a:ext uri="{FF2B5EF4-FFF2-40B4-BE49-F238E27FC236}">
                <a16:creationId xmlns:a16="http://schemas.microsoft.com/office/drawing/2014/main" id="{6C806327-66EB-9758-3336-A5328762C268}"/>
              </a:ext>
            </a:extLst>
          </p:cNvPr>
          <p:cNvSpPr/>
          <p:nvPr/>
        </p:nvSpPr>
        <p:spPr>
          <a:xfrm>
            <a:off x="359227" y="4198938"/>
            <a:ext cx="478971" cy="533400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0" name="חץ: מעוקל ימינה 9">
            <a:extLst>
              <a:ext uri="{FF2B5EF4-FFF2-40B4-BE49-F238E27FC236}">
                <a16:creationId xmlns:a16="http://schemas.microsoft.com/office/drawing/2014/main" id="{A5107DCE-1CDE-1E86-7B03-9846565088B6}"/>
              </a:ext>
            </a:extLst>
          </p:cNvPr>
          <p:cNvSpPr/>
          <p:nvPr/>
        </p:nvSpPr>
        <p:spPr>
          <a:xfrm>
            <a:off x="359223" y="4732338"/>
            <a:ext cx="478971" cy="533400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1" name="חץ: מעוקל ימינה 10">
            <a:extLst>
              <a:ext uri="{FF2B5EF4-FFF2-40B4-BE49-F238E27FC236}">
                <a16:creationId xmlns:a16="http://schemas.microsoft.com/office/drawing/2014/main" id="{CB971FB7-C202-6D6C-F0FC-E0714AB74A5C}"/>
              </a:ext>
            </a:extLst>
          </p:cNvPr>
          <p:cNvSpPr/>
          <p:nvPr/>
        </p:nvSpPr>
        <p:spPr>
          <a:xfrm>
            <a:off x="370112" y="5265738"/>
            <a:ext cx="478971" cy="533400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2" name="תמונה 11" descr="תמונה שמכילה טקסט, מכשיר, מד&#10;&#10;התיאור נוצר באופן אוטומטי">
            <a:extLst>
              <a:ext uri="{FF2B5EF4-FFF2-40B4-BE49-F238E27FC236}">
                <a16:creationId xmlns:a16="http://schemas.microsoft.com/office/drawing/2014/main" id="{D54290CA-6E08-2146-D95D-0EB4136F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65" y="5395596"/>
            <a:ext cx="2166264" cy="4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C917B0-ED23-EA6A-5923-5B64FB2A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Lato"/>
                <a:cs typeface="Lato"/>
              </a:rPr>
              <a:t>Development challenges and what we learned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F97AE7-F715-F058-9278-83FF407C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Courier New" panose="02070309020205020404" pitchFamily="49" charset="0"/>
              <a:buChar char="o"/>
            </a:pPr>
            <a:r>
              <a:rPr lang="en-US" dirty="0">
                <a:latin typeface="Abadi Extra Light" panose="020B0204020104020204" pitchFamily="34" charset="0"/>
              </a:rPr>
              <a:t>We had a leave of one of our team members</a:t>
            </a:r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US" dirty="0">
                <a:latin typeface="Abadi Extra Light" panose="020B0204020104020204" pitchFamily="34" charset="0"/>
              </a:rPr>
              <a:t>Asynchronous work with PRs</a:t>
            </a:r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US" dirty="0">
                <a:latin typeface="Abadi Extra Light" panose="020B0204020104020204" pitchFamily="34" charset="0"/>
              </a:rPr>
              <a:t>Working as a team</a:t>
            </a:r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US" dirty="0">
                <a:latin typeface="Abadi Extra Light" panose="020B0204020104020204" pitchFamily="34" charset="0"/>
              </a:rPr>
              <a:t>Working with git and </a:t>
            </a:r>
            <a:r>
              <a:rPr lang="en-US" dirty="0" err="1">
                <a:latin typeface="Abadi Extra Light" panose="020B0204020104020204" pitchFamily="34" charset="0"/>
              </a:rPr>
              <a:t>github</a:t>
            </a:r>
            <a:endParaRPr lang="he-IL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2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2-05-28 at 21.28.26" descr="Screen Recording 2022-05-28 at 21.28.26">
            <a:hlinkClick r:id="" action="ppaction://media"/>
            <a:extLst>
              <a:ext uri="{FF2B5EF4-FFF2-40B4-BE49-F238E27FC236}">
                <a16:creationId xmlns:a16="http://schemas.microsoft.com/office/drawing/2014/main" id="{F34D6A0B-269A-E14D-9C28-71290D5C7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31800"/>
            <a:ext cx="12192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7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Job Board Video">
            <a:hlinkClick r:id="" action="ppaction://media"/>
            <a:extLst>
              <a:ext uri="{FF2B5EF4-FFF2-40B4-BE49-F238E27FC236}">
                <a16:creationId xmlns:a16="http://schemas.microsoft.com/office/drawing/2014/main" id="{A40F93D5-8C5D-4AB2-AEDA-BC515033A7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455" y="207818"/>
            <a:ext cx="11453090" cy="64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0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</TotalTime>
  <Words>154</Words>
  <Application>Microsoft Office PowerPoint</Application>
  <PresentationFormat>Widescreen</PresentationFormat>
  <Paragraphs>23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Abadi Extra Light</vt:lpstr>
      <vt:lpstr>Arial</vt:lpstr>
      <vt:lpstr>Bradley Hand ITC</vt:lpstr>
      <vt:lpstr>Calibri</vt:lpstr>
      <vt:lpstr>Calibri Light</vt:lpstr>
      <vt:lpstr>Courier New</vt:lpstr>
      <vt:lpstr>Office Theme</vt:lpstr>
      <vt:lpstr>Final Demo  Omer Pahima  Amit Cohen  Dean Biton Shirley Fichman</vt:lpstr>
      <vt:lpstr>Project Background</vt:lpstr>
      <vt:lpstr>Architecture - ERD</vt:lpstr>
      <vt:lpstr>Architecture - DFD</vt:lpstr>
      <vt:lpstr>Architecture</vt:lpstr>
      <vt:lpstr>Development process </vt:lpstr>
      <vt:lpstr>Development challenges and what we learned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Pahima</dc:creator>
  <cp:lastModifiedBy>Dean Biton</cp:lastModifiedBy>
  <cp:revision>16</cp:revision>
  <dcterms:created xsi:type="dcterms:W3CDTF">2022-04-23T10:42:48Z</dcterms:created>
  <dcterms:modified xsi:type="dcterms:W3CDTF">2022-05-28T21:41:25Z</dcterms:modified>
</cp:coreProperties>
</file>